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rels" ContentType="application/vnd.openxmlformats-package.relationships+xml"/>
  <Default Extension="fntdata" ContentType="application/x-fontdata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tadata" ContentType="application/binary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"/>
  </p:notesMasterIdLst>
  <p:sldIdLst>
    <p:sldId id="256" r:id="rId2"/>
  </p:sldIdLst>
  <p:sldSz cx="9144000" cy="5143500" type="screen16x9"/>
  <p:notesSz cx="6858000" cy="9144000"/>
  <p:embeddedFontLst>
    <p:embeddedFont>
      <p:font typeface="Fira Mono" panose="020B0509050000020004" pitchFamily="49" charset="0"/>
      <p:regular r:id="rId4"/>
      <p:bold r:id="rId5"/>
    </p:embeddedFont>
    <p:embeddedFont>
      <p:font typeface="Helvetica Neue" panose="02000503000000020004" pitchFamily="2" charset="0"/>
      <p:regular r:id="rId6"/>
      <p:bold r:id="rId7"/>
      <p:italic r:id="rId8"/>
      <p:boldItalic r:id="rId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302" userDrawn="1">
          <p15:clr>
            <a:srgbClr val="A4A3A4"/>
          </p15:clr>
        </p15:guide>
        <p15:guide id="2" pos="204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iN/sMsb4QSE/ZDUnr+2bD9+M1Dp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951"/>
    <p:restoredTop sz="94665"/>
  </p:normalViewPr>
  <p:slideViewPr>
    <p:cSldViewPr snapToGrid="0">
      <p:cViewPr varScale="1">
        <p:scale>
          <a:sx n="142" d="100"/>
          <a:sy n="142" d="100"/>
        </p:scale>
        <p:origin x="400" y="168"/>
      </p:cViewPr>
      <p:guideLst>
        <p:guide orient="horz" pos="1302"/>
        <p:guide pos="2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26" Type="http://schemas.openxmlformats.org/officeDocument/2006/relationships/customXml" Target="../customXml/item3.xml"/><Relationship Id="rId3" Type="http://schemas.openxmlformats.org/officeDocument/2006/relationships/notesMaster" Target="notesMasters/notesMaster1.xml"/><Relationship Id="rId21" Type="http://schemas.openxmlformats.org/officeDocument/2006/relationships/viewProps" Target="viewProps.xml"/><Relationship Id="rId7" Type="http://schemas.openxmlformats.org/officeDocument/2006/relationships/font" Target="fonts/font4.fntdata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24" Type="http://schemas.openxmlformats.org/officeDocument/2006/relationships/customXml" Target="../customXml/item1.xml"/><Relationship Id="rId5" Type="http://schemas.openxmlformats.org/officeDocument/2006/relationships/font" Target="fonts/font2.fntdata"/><Relationship Id="rId23" Type="http://schemas.openxmlformats.org/officeDocument/2006/relationships/tableStyles" Target="tableStyles.xml"/><Relationship Id="rId19" Type="http://customschemas.google.com/relationships/presentationmetadata" Target="meta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antonia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pioneers.io/" TargetMode="External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pioneers.io/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4" name="Google Shape;1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/4 paragraph">
  <p:cSld name="3/4 paragraph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4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r="27848"/>
          <a:stretch/>
        </p:blipFill>
        <p:spPr>
          <a:xfrm>
            <a:off x="1" y="0"/>
            <a:ext cx="659725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>
            <a:spLocks noGrp="1"/>
          </p:cNvSpPr>
          <p:nvPr>
            <p:ph type="title"/>
          </p:nvPr>
        </p:nvSpPr>
        <p:spPr>
          <a:xfrm>
            <a:off x="124972" y="479003"/>
            <a:ext cx="64722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1" name="Google Shape;81;p14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4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83" name="Google Shape;83;p14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14"/>
          <p:cNvSpPr txBox="1">
            <a:spLocks noGrp="1"/>
          </p:cNvSpPr>
          <p:nvPr>
            <p:ph type="body" idx="1"/>
          </p:nvPr>
        </p:nvSpPr>
        <p:spPr>
          <a:xfrm>
            <a:off x="124971" y="942046"/>
            <a:ext cx="6472200" cy="3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" name="Google Shape;85;p14"/>
          <p:cNvSpPr>
            <a:spLocks noGrp="1"/>
          </p:cNvSpPr>
          <p:nvPr>
            <p:ph type="dgm" idx="2"/>
          </p:nvPr>
        </p:nvSpPr>
        <p:spPr>
          <a:xfrm>
            <a:off x="6605709" y="0"/>
            <a:ext cx="2538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0" tIns="45700" rIns="91425" bIns="4570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86" name="Google Shape;86;p1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4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2 Paragraph">
  <p:cSld name="1/2 Paragraph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5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r="48525"/>
          <a:stretch/>
        </p:blipFill>
        <p:spPr>
          <a:xfrm>
            <a:off x="1" y="0"/>
            <a:ext cx="4706827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124973" y="479003"/>
            <a:ext cx="43125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92" name="Google Shape;92;p15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93" name="Google Shape;93;p15"/>
          <p:cNvSpPr txBox="1">
            <a:spLocks noGrp="1"/>
          </p:cNvSpPr>
          <p:nvPr>
            <p:ph type="body" idx="1"/>
          </p:nvPr>
        </p:nvSpPr>
        <p:spPr>
          <a:xfrm>
            <a:off x="124971" y="1329928"/>
            <a:ext cx="43125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4" name="Google Shape;94;p15"/>
          <p:cNvSpPr>
            <a:spLocks noGrp="1"/>
          </p:cNvSpPr>
          <p:nvPr>
            <p:ph type="dgm" idx="2"/>
          </p:nvPr>
        </p:nvSpPr>
        <p:spPr>
          <a:xfrm>
            <a:off x="4706829" y="0"/>
            <a:ext cx="4437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0" tIns="45700" rIns="91425" bIns="4570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95" name="Google Shape;95;p15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4 Paragraph">
  <p:cSld name="1/4 Paragraph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6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r="72147"/>
          <a:stretch/>
        </p:blipFill>
        <p:spPr>
          <a:xfrm>
            <a:off x="0" y="0"/>
            <a:ext cx="254674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6"/>
          <p:cNvSpPr txBox="1">
            <a:spLocks noGrp="1"/>
          </p:cNvSpPr>
          <p:nvPr>
            <p:ph type="title"/>
          </p:nvPr>
        </p:nvSpPr>
        <p:spPr>
          <a:xfrm>
            <a:off x="124973" y="479003"/>
            <a:ext cx="24219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02" name="Google Shape;102;p16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124972" y="1329929"/>
            <a:ext cx="2421900" cy="3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>
            <a:spLocks noGrp="1"/>
          </p:cNvSpPr>
          <p:nvPr>
            <p:ph type="dgm" idx="2"/>
          </p:nvPr>
        </p:nvSpPr>
        <p:spPr>
          <a:xfrm>
            <a:off x="2546748" y="0"/>
            <a:ext cx="6597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0" tIns="45700" rIns="91425" bIns="4570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05" name="Google Shape;105;p16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6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/4 Paragraph reversed">
  <p:cSld name="1/4 Paragraph reversed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17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l="72147"/>
          <a:stretch/>
        </p:blipFill>
        <p:spPr>
          <a:xfrm>
            <a:off x="6597254" y="0"/>
            <a:ext cx="25467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6604857" y="479003"/>
            <a:ext cx="24219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12" name="Google Shape;112;p17"/>
          <p:cNvCxnSpPr/>
          <p:nvPr/>
        </p:nvCxnSpPr>
        <p:spPr>
          <a:xfrm>
            <a:off x="6897467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13" name="Google Shape;113;p17"/>
          <p:cNvSpPr txBox="1">
            <a:spLocks noGrp="1"/>
          </p:cNvSpPr>
          <p:nvPr>
            <p:ph type="body" idx="1"/>
          </p:nvPr>
        </p:nvSpPr>
        <p:spPr>
          <a:xfrm>
            <a:off x="6604015" y="1329929"/>
            <a:ext cx="2421900" cy="32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14" name="Google Shape;114;p1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7"/>
          <p:cNvSpPr txBox="1"/>
          <p:nvPr/>
        </p:nvSpPr>
        <p:spPr>
          <a:xfrm>
            <a:off x="859808" y="4674342"/>
            <a:ext cx="432000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17"/>
          <p:cNvSpPr>
            <a:spLocks noGrp="1"/>
          </p:cNvSpPr>
          <p:nvPr>
            <p:ph type="dgm" idx="2"/>
          </p:nvPr>
        </p:nvSpPr>
        <p:spPr>
          <a:xfrm>
            <a:off x="1" y="0"/>
            <a:ext cx="65973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60000" tIns="45700" rIns="91425" bIns="4570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500"/>
              <a:buFont typeface="Arial"/>
              <a:buNone/>
              <a:defRPr sz="15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ing Slide">
  <p:cSld name="Ending Slide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8" descr="The inside of a building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 t="25839" b="11029"/>
          <a:stretch/>
        </p:blipFill>
        <p:spPr>
          <a:xfrm>
            <a:off x="1" y="1"/>
            <a:ext cx="9142944" cy="3246823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8"/>
          <p:cNvSpPr txBox="1">
            <a:spLocks noGrp="1"/>
          </p:cNvSpPr>
          <p:nvPr>
            <p:ph type="ctrTitle"/>
          </p:nvPr>
        </p:nvSpPr>
        <p:spPr>
          <a:xfrm>
            <a:off x="1867704" y="1545636"/>
            <a:ext cx="54075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1" name="Google Shape;121;p18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19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>
            <a:spLocks noGrp="1"/>
          </p:cNvSpPr>
          <p:nvPr>
            <p:ph type="title"/>
          </p:nvPr>
        </p:nvSpPr>
        <p:spPr>
          <a:xfrm>
            <a:off x="124972" y="479003"/>
            <a:ext cx="86322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27" name="Google Shape;127;p19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28" name="Google Shape;128;p19"/>
          <p:cNvSpPr txBox="1">
            <a:spLocks noGrp="1"/>
          </p:cNvSpPr>
          <p:nvPr>
            <p:ph type="body" idx="1"/>
          </p:nvPr>
        </p:nvSpPr>
        <p:spPr>
          <a:xfrm>
            <a:off x="124972" y="942045"/>
            <a:ext cx="43125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body" idx="2"/>
          </p:nvPr>
        </p:nvSpPr>
        <p:spPr>
          <a:xfrm>
            <a:off x="116681" y="2017523"/>
            <a:ext cx="43209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0" name="Google Shape;130;p19"/>
          <p:cNvSpPr txBox="1">
            <a:spLocks noGrp="1"/>
          </p:cNvSpPr>
          <p:nvPr>
            <p:ph type="body" idx="3"/>
          </p:nvPr>
        </p:nvSpPr>
        <p:spPr>
          <a:xfrm>
            <a:off x="125016" y="2248254"/>
            <a:ext cx="43125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19"/>
          <p:cNvSpPr txBox="1">
            <a:spLocks noGrp="1"/>
          </p:cNvSpPr>
          <p:nvPr>
            <p:ph type="body" idx="4"/>
          </p:nvPr>
        </p:nvSpPr>
        <p:spPr>
          <a:xfrm>
            <a:off x="4437460" y="2017523"/>
            <a:ext cx="4327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2" name="Google Shape;132;p19"/>
          <p:cNvSpPr txBox="1">
            <a:spLocks noGrp="1"/>
          </p:cNvSpPr>
          <p:nvPr>
            <p:ph type="body" idx="5"/>
          </p:nvPr>
        </p:nvSpPr>
        <p:spPr>
          <a:xfrm>
            <a:off x="4437460" y="2248254"/>
            <a:ext cx="43197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33" name="Google Shape;133;p19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9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Columns">
  <p:cSld name="3 Columns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20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0"/>
          <p:cNvSpPr txBox="1">
            <a:spLocks noGrp="1"/>
          </p:cNvSpPr>
          <p:nvPr>
            <p:ph type="title"/>
          </p:nvPr>
        </p:nvSpPr>
        <p:spPr>
          <a:xfrm>
            <a:off x="124972" y="479003"/>
            <a:ext cx="86322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38" name="Google Shape;138;p20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9" name="Google Shape;139;p20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40" name="Google Shape;140;p20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124972" y="942045"/>
            <a:ext cx="45816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20"/>
          <p:cNvSpPr txBox="1">
            <a:spLocks noGrp="1"/>
          </p:cNvSpPr>
          <p:nvPr>
            <p:ph type="body" idx="2"/>
          </p:nvPr>
        </p:nvSpPr>
        <p:spPr>
          <a:xfrm>
            <a:off x="116681" y="2017523"/>
            <a:ext cx="29139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3" name="Google Shape;143;p20"/>
          <p:cNvSpPr txBox="1">
            <a:spLocks noGrp="1"/>
          </p:cNvSpPr>
          <p:nvPr>
            <p:ph type="body" idx="3"/>
          </p:nvPr>
        </p:nvSpPr>
        <p:spPr>
          <a:xfrm>
            <a:off x="125016" y="2248254"/>
            <a:ext cx="29040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4"/>
          </p:nvPr>
        </p:nvSpPr>
        <p:spPr>
          <a:xfrm>
            <a:off x="3035348" y="2017523"/>
            <a:ext cx="29139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5" name="Google Shape;145;p20"/>
          <p:cNvSpPr txBox="1">
            <a:spLocks noGrp="1"/>
          </p:cNvSpPr>
          <p:nvPr>
            <p:ph type="body" idx="5"/>
          </p:nvPr>
        </p:nvSpPr>
        <p:spPr>
          <a:xfrm>
            <a:off x="3035348" y="2248254"/>
            <a:ext cx="29139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6" name="Google Shape;146;p20"/>
          <p:cNvSpPr txBox="1">
            <a:spLocks noGrp="1"/>
          </p:cNvSpPr>
          <p:nvPr>
            <p:ph type="body" idx="6"/>
          </p:nvPr>
        </p:nvSpPr>
        <p:spPr>
          <a:xfrm>
            <a:off x="5954015" y="2017523"/>
            <a:ext cx="29139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20"/>
          <p:cNvSpPr txBox="1">
            <a:spLocks noGrp="1"/>
          </p:cNvSpPr>
          <p:nvPr>
            <p:ph type="body" idx="7"/>
          </p:nvPr>
        </p:nvSpPr>
        <p:spPr>
          <a:xfrm>
            <a:off x="5949277" y="2248254"/>
            <a:ext cx="29169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48" name="Google Shape;148;p2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20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">
  <p:cSld name="4 Columns"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21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>
            <a:spLocks noGrp="1"/>
          </p:cNvSpPr>
          <p:nvPr>
            <p:ph type="title"/>
          </p:nvPr>
        </p:nvSpPr>
        <p:spPr>
          <a:xfrm>
            <a:off x="124972" y="479003"/>
            <a:ext cx="86322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53" name="Google Shape;153;p21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4" name="Google Shape;154;p21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55" name="Google Shape;155;p21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6" name="Google Shape;156;p21"/>
          <p:cNvSpPr txBox="1">
            <a:spLocks noGrp="1"/>
          </p:cNvSpPr>
          <p:nvPr>
            <p:ph type="body" idx="1"/>
          </p:nvPr>
        </p:nvSpPr>
        <p:spPr>
          <a:xfrm>
            <a:off x="124972" y="942045"/>
            <a:ext cx="45816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21"/>
          <p:cNvSpPr txBox="1">
            <a:spLocks noGrp="1"/>
          </p:cNvSpPr>
          <p:nvPr>
            <p:ph type="body" idx="2"/>
          </p:nvPr>
        </p:nvSpPr>
        <p:spPr>
          <a:xfrm>
            <a:off x="116682" y="2017523"/>
            <a:ext cx="215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8" name="Google Shape;158;p21"/>
          <p:cNvSpPr txBox="1">
            <a:spLocks noGrp="1"/>
          </p:cNvSpPr>
          <p:nvPr>
            <p:ph type="body" idx="3"/>
          </p:nvPr>
        </p:nvSpPr>
        <p:spPr>
          <a:xfrm>
            <a:off x="116682" y="2248254"/>
            <a:ext cx="21597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9" name="Google Shape;159;p21"/>
          <p:cNvSpPr txBox="1">
            <a:spLocks noGrp="1"/>
          </p:cNvSpPr>
          <p:nvPr>
            <p:ph type="body" idx="4"/>
          </p:nvPr>
        </p:nvSpPr>
        <p:spPr>
          <a:xfrm>
            <a:off x="2277666" y="2017523"/>
            <a:ext cx="215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0" name="Google Shape;160;p21"/>
          <p:cNvSpPr txBox="1">
            <a:spLocks noGrp="1"/>
          </p:cNvSpPr>
          <p:nvPr>
            <p:ph type="body" idx="5"/>
          </p:nvPr>
        </p:nvSpPr>
        <p:spPr>
          <a:xfrm>
            <a:off x="2276475" y="2248254"/>
            <a:ext cx="21609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1" name="Google Shape;161;p21"/>
          <p:cNvSpPr txBox="1">
            <a:spLocks noGrp="1"/>
          </p:cNvSpPr>
          <p:nvPr>
            <p:ph type="body" idx="6"/>
          </p:nvPr>
        </p:nvSpPr>
        <p:spPr>
          <a:xfrm>
            <a:off x="4437460" y="2017523"/>
            <a:ext cx="215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2" name="Google Shape;162;p21"/>
          <p:cNvSpPr txBox="1">
            <a:spLocks noGrp="1"/>
          </p:cNvSpPr>
          <p:nvPr>
            <p:ph type="body" idx="7"/>
          </p:nvPr>
        </p:nvSpPr>
        <p:spPr>
          <a:xfrm>
            <a:off x="4437460" y="2248254"/>
            <a:ext cx="21597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" name="Google Shape;163;p21"/>
          <p:cNvSpPr txBox="1">
            <a:spLocks noGrp="1"/>
          </p:cNvSpPr>
          <p:nvPr>
            <p:ph type="body" idx="8"/>
          </p:nvPr>
        </p:nvSpPr>
        <p:spPr>
          <a:xfrm>
            <a:off x="6597254" y="2017523"/>
            <a:ext cx="21924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4" name="Google Shape;164;p21"/>
          <p:cNvSpPr txBox="1">
            <a:spLocks noGrp="1"/>
          </p:cNvSpPr>
          <p:nvPr>
            <p:ph type="body" idx="9"/>
          </p:nvPr>
        </p:nvSpPr>
        <p:spPr>
          <a:xfrm>
            <a:off x="6597253" y="2248254"/>
            <a:ext cx="2192400" cy="22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65" name="Google Shape;165;p2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1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Columns 2 Rows">
  <p:cSld name="4 Columns 2 Row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2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2"/>
          <p:cNvSpPr txBox="1">
            <a:spLocks noGrp="1"/>
          </p:cNvSpPr>
          <p:nvPr>
            <p:ph type="title"/>
          </p:nvPr>
        </p:nvSpPr>
        <p:spPr>
          <a:xfrm>
            <a:off x="124972" y="479003"/>
            <a:ext cx="86322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0" name="Google Shape;170;p22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1" name="Google Shape;171;p22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72" name="Google Shape;172;p22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73" name="Google Shape;173;p22"/>
          <p:cNvSpPr txBox="1">
            <a:spLocks noGrp="1"/>
          </p:cNvSpPr>
          <p:nvPr>
            <p:ph type="body" idx="1"/>
          </p:nvPr>
        </p:nvSpPr>
        <p:spPr>
          <a:xfrm>
            <a:off x="124972" y="942045"/>
            <a:ext cx="45816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2"/>
          </p:nvPr>
        </p:nvSpPr>
        <p:spPr>
          <a:xfrm>
            <a:off x="116682" y="2017523"/>
            <a:ext cx="215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body" idx="3"/>
          </p:nvPr>
        </p:nvSpPr>
        <p:spPr>
          <a:xfrm>
            <a:off x="116680" y="2248254"/>
            <a:ext cx="2159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6" name="Google Shape;176;p22"/>
          <p:cNvSpPr txBox="1">
            <a:spLocks noGrp="1"/>
          </p:cNvSpPr>
          <p:nvPr>
            <p:ph type="body" idx="4"/>
          </p:nvPr>
        </p:nvSpPr>
        <p:spPr>
          <a:xfrm>
            <a:off x="2277666" y="2017523"/>
            <a:ext cx="215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7" name="Google Shape;177;p22"/>
          <p:cNvSpPr txBox="1">
            <a:spLocks noGrp="1"/>
          </p:cNvSpPr>
          <p:nvPr>
            <p:ph type="body" idx="5"/>
          </p:nvPr>
        </p:nvSpPr>
        <p:spPr>
          <a:xfrm>
            <a:off x="2276476" y="2248254"/>
            <a:ext cx="21609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" name="Google Shape;178;p22"/>
          <p:cNvSpPr txBox="1">
            <a:spLocks noGrp="1"/>
          </p:cNvSpPr>
          <p:nvPr>
            <p:ph type="body" idx="6"/>
          </p:nvPr>
        </p:nvSpPr>
        <p:spPr>
          <a:xfrm>
            <a:off x="4437460" y="2017523"/>
            <a:ext cx="215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9" name="Google Shape;179;p22"/>
          <p:cNvSpPr txBox="1">
            <a:spLocks noGrp="1"/>
          </p:cNvSpPr>
          <p:nvPr>
            <p:ph type="body" idx="7"/>
          </p:nvPr>
        </p:nvSpPr>
        <p:spPr>
          <a:xfrm>
            <a:off x="4437460" y="2248254"/>
            <a:ext cx="21597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0" name="Google Shape;180;p22"/>
          <p:cNvSpPr txBox="1">
            <a:spLocks noGrp="1"/>
          </p:cNvSpPr>
          <p:nvPr>
            <p:ph type="body" idx="8"/>
          </p:nvPr>
        </p:nvSpPr>
        <p:spPr>
          <a:xfrm>
            <a:off x="6597254" y="2017523"/>
            <a:ext cx="21924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1" name="Google Shape;181;p22"/>
          <p:cNvSpPr txBox="1">
            <a:spLocks noGrp="1"/>
          </p:cNvSpPr>
          <p:nvPr>
            <p:ph type="body" idx="9"/>
          </p:nvPr>
        </p:nvSpPr>
        <p:spPr>
          <a:xfrm>
            <a:off x="6597253" y="2248254"/>
            <a:ext cx="21924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2" name="Google Shape;182;p22"/>
          <p:cNvSpPr txBox="1">
            <a:spLocks noGrp="1"/>
          </p:cNvSpPr>
          <p:nvPr>
            <p:ph type="body" idx="13"/>
          </p:nvPr>
        </p:nvSpPr>
        <p:spPr>
          <a:xfrm>
            <a:off x="116681" y="3683589"/>
            <a:ext cx="215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body" idx="14"/>
          </p:nvPr>
        </p:nvSpPr>
        <p:spPr>
          <a:xfrm>
            <a:off x="116681" y="3914320"/>
            <a:ext cx="2159700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22"/>
          <p:cNvSpPr txBox="1">
            <a:spLocks noGrp="1"/>
          </p:cNvSpPr>
          <p:nvPr>
            <p:ph type="body" idx="15"/>
          </p:nvPr>
        </p:nvSpPr>
        <p:spPr>
          <a:xfrm>
            <a:off x="2276475" y="3683589"/>
            <a:ext cx="21609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body" idx="16"/>
          </p:nvPr>
        </p:nvSpPr>
        <p:spPr>
          <a:xfrm>
            <a:off x="2277667" y="3914320"/>
            <a:ext cx="2159700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6" name="Google Shape;186;p22"/>
          <p:cNvSpPr txBox="1">
            <a:spLocks noGrp="1"/>
          </p:cNvSpPr>
          <p:nvPr>
            <p:ph type="body" idx="17"/>
          </p:nvPr>
        </p:nvSpPr>
        <p:spPr>
          <a:xfrm>
            <a:off x="4437460" y="3683589"/>
            <a:ext cx="215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7" name="Google Shape;187;p22"/>
          <p:cNvSpPr txBox="1">
            <a:spLocks noGrp="1"/>
          </p:cNvSpPr>
          <p:nvPr>
            <p:ph type="body" idx="18"/>
          </p:nvPr>
        </p:nvSpPr>
        <p:spPr>
          <a:xfrm>
            <a:off x="4437459" y="3914320"/>
            <a:ext cx="2159700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2"/>
          <p:cNvSpPr txBox="1">
            <a:spLocks noGrp="1"/>
          </p:cNvSpPr>
          <p:nvPr>
            <p:ph type="body" idx="19"/>
          </p:nvPr>
        </p:nvSpPr>
        <p:spPr>
          <a:xfrm>
            <a:off x="6597254" y="3683589"/>
            <a:ext cx="21705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9" name="Google Shape;189;p22"/>
          <p:cNvSpPr txBox="1">
            <a:spLocks noGrp="1"/>
          </p:cNvSpPr>
          <p:nvPr>
            <p:ph type="body" idx="20"/>
          </p:nvPr>
        </p:nvSpPr>
        <p:spPr>
          <a:xfrm>
            <a:off x="6597254" y="3914320"/>
            <a:ext cx="2160900" cy="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90" name="Google Shape;190;p2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2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People">
  <p:cSld name="2 People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Google Shape;193;p23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>
            <a:spLocks noGrp="1"/>
          </p:cNvSpPr>
          <p:nvPr>
            <p:ph type="title"/>
          </p:nvPr>
        </p:nvSpPr>
        <p:spPr>
          <a:xfrm>
            <a:off x="124972" y="479003"/>
            <a:ext cx="86322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5" name="Google Shape;195;p23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6" name="Google Shape;196;p23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197" name="Google Shape;197;p23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98" name="Google Shape;198;p23"/>
          <p:cNvSpPr txBox="1">
            <a:spLocks noGrp="1"/>
          </p:cNvSpPr>
          <p:nvPr>
            <p:ph type="body" idx="1"/>
          </p:nvPr>
        </p:nvSpPr>
        <p:spPr>
          <a:xfrm>
            <a:off x="116681" y="2637171"/>
            <a:ext cx="43209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9" name="Google Shape;199;p23"/>
          <p:cNvSpPr txBox="1">
            <a:spLocks noGrp="1"/>
          </p:cNvSpPr>
          <p:nvPr>
            <p:ph type="body" idx="2"/>
          </p:nvPr>
        </p:nvSpPr>
        <p:spPr>
          <a:xfrm>
            <a:off x="116682" y="3139566"/>
            <a:ext cx="43209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0" name="Google Shape;200;p23"/>
          <p:cNvSpPr txBox="1">
            <a:spLocks noGrp="1"/>
          </p:cNvSpPr>
          <p:nvPr>
            <p:ph type="body" idx="3"/>
          </p:nvPr>
        </p:nvSpPr>
        <p:spPr>
          <a:xfrm>
            <a:off x="4437460" y="2637171"/>
            <a:ext cx="431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1" name="Google Shape;201;p23"/>
          <p:cNvSpPr txBox="1">
            <a:spLocks noGrp="1"/>
          </p:cNvSpPr>
          <p:nvPr>
            <p:ph type="body" idx="4"/>
          </p:nvPr>
        </p:nvSpPr>
        <p:spPr>
          <a:xfrm>
            <a:off x="4437460" y="3139566"/>
            <a:ext cx="4319700" cy="83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23"/>
          <p:cNvSpPr txBox="1">
            <a:spLocks noGrp="1"/>
          </p:cNvSpPr>
          <p:nvPr>
            <p:ph type="body" idx="5"/>
          </p:nvPr>
        </p:nvSpPr>
        <p:spPr>
          <a:xfrm>
            <a:off x="116681" y="2883233"/>
            <a:ext cx="43209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69696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3" name="Google Shape;203;p23"/>
          <p:cNvSpPr txBox="1">
            <a:spLocks noGrp="1"/>
          </p:cNvSpPr>
          <p:nvPr>
            <p:ph type="body" idx="6"/>
          </p:nvPr>
        </p:nvSpPr>
        <p:spPr>
          <a:xfrm>
            <a:off x="4437460" y="2883233"/>
            <a:ext cx="43197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69696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4" name="Google Shape;204;p23"/>
          <p:cNvSpPr>
            <a:spLocks noGrp="1"/>
          </p:cNvSpPr>
          <p:nvPr>
            <p:ph type="dgm" idx="7"/>
          </p:nvPr>
        </p:nvSpPr>
        <p:spPr>
          <a:xfrm>
            <a:off x="1797072" y="1078722"/>
            <a:ext cx="999000" cy="1439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5" name="Google Shape;205;p23"/>
          <p:cNvSpPr>
            <a:spLocks noGrp="1"/>
          </p:cNvSpPr>
          <p:nvPr>
            <p:ph type="dgm" idx="8"/>
          </p:nvPr>
        </p:nvSpPr>
        <p:spPr>
          <a:xfrm>
            <a:off x="6090549" y="1078722"/>
            <a:ext cx="999000" cy="1439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06" name="Google Shape;206;p23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23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_slide_Gradient_White">
  <p:cSld name="Title_slide_Gradient_White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107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6"/>
          <p:cNvSpPr txBox="1">
            <a:spLocks noGrp="1"/>
          </p:cNvSpPr>
          <p:nvPr>
            <p:ph type="ctrTitle"/>
          </p:nvPr>
        </p:nvSpPr>
        <p:spPr>
          <a:xfrm>
            <a:off x="2540441" y="3169386"/>
            <a:ext cx="54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8" name="Google Shape;18;p6"/>
          <p:cNvSpPr txBox="1">
            <a:spLocks noGrp="1"/>
          </p:cNvSpPr>
          <p:nvPr>
            <p:ph type="subTitle" idx="1"/>
          </p:nvPr>
        </p:nvSpPr>
        <p:spPr>
          <a:xfrm>
            <a:off x="2555919" y="4123393"/>
            <a:ext cx="5400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6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6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2"/>
          </p:nvPr>
        </p:nvSpPr>
        <p:spPr>
          <a:xfrm>
            <a:off x="2547975" y="4367808"/>
            <a:ext cx="54000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 People">
  <p:cSld name="4 Peopl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24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4"/>
          <p:cNvSpPr txBox="1">
            <a:spLocks noGrp="1"/>
          </p:cNvSpPr>
          <p:nvPr>
            <p:ph type="title"/>
          </p:nvPr>
        </p:nvSpPr>
        <p:spPr>
          <a:xfrm>
            <a:off x="124972" y="479003"/>
            <a:ext cx="86322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1" name="Google Shape;211;p24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Google Shape;212;p24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213" name="Google Shape;213;p24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14" name="Google Shape;214;p24"/>
          <p:cNvSpPr txBox="1">
            <a:spLocks noGrp="1"/>
          </p:cNvSpPr>
          <p:nvPr>
            <p:ph type="body" idx="1"/>
          </p:nvPr>
        </p:nvSpPr>
        <p:spPr>
          <a:xfrm>
            <a:off x="116681" y="2637171"/>
            <a:ext cx="20520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2"/>
          </p:nvPr>
        </p:nvSpPr>
        <p:spPr>
          <a:xfrm>
            <a:off x="116682" y="3139566"/>
            <a:ext cx="20520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24"/>
          <p:cNvSpPr txBox="1">
            <a:spLocks noGrp="1"/>
          </p:cNvSpPr>
          <p:nvPr>
            <p:ph type="body" idx="3"/>
          </p:nvPr>
        </p:nvSpPr>
        <p:spPr>
          <a:xfrm>
            <a:off x="116681" y="2883233"/>
            <a:ext cx="20520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69696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24"/>
          <p:cNvSpPr>
            <a:spLocks noGrp="1"/>
          </p:cNvSpPr>
          <p:nvPr>
            <p:ph type="dgm" idx="4"/>
          </p:nvPr>
        </p:nvSpPr>
        <p:spPr>
          <a:xfrm>
            <a:off x="639087" y="1078722"/>
            <a:ext cx="999000" cy="1439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24"/>
          <p:cNvSpPr txBox="1">
            <a:spLocks noGrp="1"/>
          </p:cNvSpPr>
          <p:nvPr>
            <p:ph type="body" idx="5"/>
          </p:nvPr>
        </p:nvSpPr>
        <p:spPr>
          <a:xfrm>
            <a:off x="2276475" y="2637171"/>
            <a:ext cx="20610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24"/>
          <p:cNvSpPr txBox="1">
            <a:spLocks noGrp="1"/>
          </p:cNvSpPr>
          <p:nvPr>
            <p:ph type="body" idx="6"/>
          </p:nvPr>
        </p:nvSpPr>
        <p:spPr>
          <a:xfrm>
            <a:off x="2276476" y="3139566"/>
            <a:ext cx="20610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0" name="Google Shape;220;p24"/>
          <p:cNvSpPr txBox="1">
            <a:spLocks noGrp="1"/>
          </p:cNvSpPr>
          <p:nvPr>
            <p:ph type="body" idx="7"/>
          </p:nvPr>
        </p:nvSpPr>
        <p:spPr>
          <a:xfrm>
            <a:off x="2276475" y="2883233"/>
            <a:ext cx="20610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69696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p24"/>
          <p:cNvSpPr>
            <a:spLocks noGrp="1"/>
          </p:cNvSpPr>
          <p:nvPr>
            <p:ph type="dgm" idx="8"/>
          </p:nvPr>
        </p:nvSpPr>
        <p:spPr>
          <a:xfrm>
            <a:off x="2807885" y="1078722"/>
            <a:ext cx="999000" cy="1439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2" name="Google Shape;222;p24"/>
          <p:cNvSpPr txBox="1">
            <a:spLocks noGrp="1"/>
          </p:cNvSpPr>
          <p:nvPr>
            <p:ph type="body" idx="9"/>
          </p:nvPr>
        </p:nvSpPr>
        <p:spPr>
          <a:xfrm>
            <a:off x="4437460" y="2637171"/>
            <a:ext cx="2068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3" name="Google Shape;223;p24"/>
          <p:cNvSpPr txBox="1">
            <a:spLocks noGrp="1"/>
          </p:cNvSpPr>
          <p:nvPr>
            <p:ph type="body" idx="13"/>
          </p:nvPr>
        </p:nvSpPr>
        <p:spPr>
          <a:xfrm>
            <a:off x="4437460" y="3139566"/>
            <a:ext cx="20688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body" idx="14"/>
          </p:nvPr>
        </p:nvSpPr>
        <p:spPr>
          <a:xfrm>
            <a:off x="4437459" y="2883233"/>
            <a:ext cx="2068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69696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5" name="Google Shape;225;p24"/>
          <p:cNvSpPr>
            <a:spLocks noGrp="1"/>
          </p:cNvSpPr>
          <p:nvPr>
            <p:ph type="dgm" idx="15"/>
          </p:nvPr>
        </p:nvSpPr>
        <p:spPr>
          <a:xfrm>
            <a:off x="4976684" y="1078722"/>
            <a:ext cx="999000" cy="1439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24"/>
          <p:cNvSpPr txBox="1">
            <a:spLocks noGrp="1"/>
          </p:cNvSpPr>
          <p:nvPr>
            <p:ph type="body" idx="16"/>
          </p:nvPr>
        </p:nvSpPr>
        <p:spPr>
          <a:xfrm>
            <a:off x="6597253" y="2637171"/>
            <a:ext cx="2077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1100"/>
              <a:buFont typeface="Arial"/>
              <a:buNone/>
              <a:defRPr sz="11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7" name="Google Shape;227;p24"/>
          <p:cNvSpPr txBox="1">
            <a:spLocks noGrp="1"/>
          </p:cNvSpPr>
          <p:nvPr>
            <p:ph type="body" idx="17"/>
          </p:nvPr>
        </p:nvSpPr>
        <p:spPr>
          <a:xfrm>
            <a:off x="6597254" y="3139566"/>
            <a:ext cx="2077800" cy="82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8" name="Google Shape;228;p24"/>
          <p:cNvSpPr txBox="1">
            <a:spLocks noGrp="1"/>
          </p:cNvSpPr>
          <p:nvPr>
            <p:ph type="body" idx="18"/>
          </p:nvPr>
        </p:nvSpPr>
        <p:spPr>
          <a:xfrm>
            <a:off x="6597253" y="2883233"/>
            <a:ext cx="2077800" cy="2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69696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969696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9" name="Google Shape;229;p24"/>
          <p:cNvSpPr>
            <a:spLocks noGrp="1"/>
          </p:cNvSpPr>
          <p:nvPr>
            <p:ph type="dgm" idx="19"/>
          </p:nvPr>
        </p:nvSpPr>
        <p:spPr>
          <a:xfrm>
            <a:off x="7145482" y="1078722"/>
            <a:ext cx="999000" cy="14397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30" name="Google Shape;230;p24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24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_Gradient">
  <p:cSld name="Quote_Gradient">
    <p:bg>
      <p:bgPr>
        <a:solidFill>
          <a:schemeClr val="accen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5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5"/>
          <p:cNvSpPr txBox="1">
            <a:spLocks noGrp="1"/>
          </p:cNvSpPr>
          <p:nvPr>
            <p:ph type="ctrTitle"/>
          </p:nvPr>
        </p:nvSpPr>
        <p:spPr>
          <a:xfrm>
            <a:off x="2540441" y="2004687"/>
            <a:ext cx="62166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5" name="Google Shape;235;p25"/>
          <p:cNvSpPr txBox="1">
            <a:spLocks noGrp="1"/>
          </p:cNvSpPr>
          <p:nvPr>
            <p:ph type="subTitle" idx="1"/>
          </p:nvPr>
        </p:nvSpPr>
        <p:spPr>
          <a:xfrm>
            <a:off x="2555919" y="2958694"/>
            <a:ext cx="5400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6" name="Google Shape;236;p25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p25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_White">
  <p:cSld name="Quote_White">
    <p:bg>
      <p:bgPr>
        <a:solidFill>
          <a:schemeClr val="accent1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6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>
            <a:spLocks noGrp="1"/>
          </p:cNvSpPr>
          <p:nvPr>
            <p:ph type="ctrTitle"/>
          </p:nvPr>
        </p:nvSpPr>
        <p:spPr>
          <a:xfrm>
            <a:off x="2540441" y="2004687"/>
            <a:ext cx="62166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26"/>
          <p:cNvSpPr txBox="1">
            <a:spLocks noGrp="1"/>
          </p:cNvSpPr>
          <p:nvPr>
            <p:ph type="subTitle" idx="1"/>
          </p:nvPr>
        </p:nvSpPr>
        <p:spPr>
          <a:xfrm>
            <a:off x="2555919" y="2958694"/>
            <a:ext cx="5400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2" name="Google Shape;242;p26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p26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_Red">
  <p:cSld name="Quote_Red">
    <p:bg>
      <p:bgPr>
        <a:solidFill>
          <a:schemeClr val="accent1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27" descr="A close up of a sign&#10;&#10;Description generated with very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7"/>
          <p:cNvSpPr txBox="1">
            <a:spLocks noGrp="1"/>
          </p:cNvSpPr>
          <p:nvPr>
            <p:ph type="ctrTitle"/>
          </p:nvPr>
        </p:nvSpPr>
        <p:spPr>
          <a:xfrm>
            <a:off x="2540441" y="2004687"/>
            <a:ext cx="62166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27"/>
          <p:cNvSpPr txBox="1">
            <a:spLocks noGrp="1"/>
          </p:cNvSpPr>
          <p:nvPr>
            <p:ph type="subTitle" idx="1"/>
          </p:nvPr>
        </p:nvSpPr>
        <p:spPr>
          <a:xfrm>
            <a:off x="2555919" y="2958694"/>
            <a:ext cx="5400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8" name="Google Shape;248;p27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9" name="Google Shape;249;p27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tatement_Gradient">
  <p:cSld name="Transition Statement_Gradient">
    <p:bg>
      <p:bgPr>
        <a:solidFill>
          <a:schemeClr val="accent1"/>
        </a:solid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5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28"/>
          <p:cNvSpPr txBox="1">
            <a:spLocks noGrp="1"/>
          </p:cNvSpPr>
          <p:nvPr>
            <p:ph type="ctrTitle"/>
          </p:nvPr>
        </p:nvSpPr>
        <p:spPr>
          <a:xfrm>
            <a:off x="3491880" y="2112699"/>
            <a:ext cx="21660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3" name="Google Shape;253;p28"/>
          <p:cNvSpPr txBox="1">
            <a:spLocks noGrp="1"/>
          </p:cNvSpPr>
          <p:nvPr>
            <p:ph type="subTitle" idx="1"/>
          </p:nvPr>
        </p:nvSpPr>
        <p:spPr>
          <a:xfrm>
            <a:off x="2136065" y="2715667"/>
            <a:ext cx="4893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4" name="Google Shape;254;p28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5" name="Google Shape;255;p28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 Statement_White">
  <p:cSld name="Transition Statement_White">
    <p:bg>
      <p:bgPr>
        <a:solidFill>
          <a:schemeClr val="accent1"/>
        </a:solidFill>
        <a:effectLst/>
      </p:bgPr>
    </p:bg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29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9"/>
          <p:cNvSpPr txBox="1">
            <a:spLocks noGrp="1"/>
          </p:cNvSpPr>
          <p:nvPr>
            <p:ph type="ctrTitle"/>
          </p:nvPr>
        </p:nvSpPr>
        <p:spPr>
          <a:xfrm>
            <a:off x="3491880" y="2112699"/>
            <a:ext cx="2166000" cy="5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9" name="Google Shape;259;p29"/>
          <p:cNvSpPr txBox="1">
            <a:spLocks noGrp="1"/>
          </p:cNvSpPr>
          <p:nvPr>
            <p:ph type="subTitle" idx="1"/>
          </p:nvPr>
        </p:nvSpPr>
        <p:spPr>
          <a:xfrm>
            <a:off x="2136065" y="2715667"/>
            <a:ext cx="4893300" cy="3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R="0"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0" name="Google Shape;260;p29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1" name="Google Shape;261;p29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Highlights_Gradient">
  <p:cSld name="Key Highlights_Gradient">
    <p:bg>
      <p:bgPr>
        <a:solidFill>
          <a:schemeClr val="accent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5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0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5" name="Google Shape;265;p30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title"/>
          </p:nvPr>
        </p:nvSpPr>
        <p:spPr>
          <a:xfrm>
            <a:off x="124973" y="479003"/>
            <a:ext cx="24219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267" name="Google Shape;267;p30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8" name="Google Shape;268;p30"/>
          <p:cNvSpPr txBox="1">
            <a:spLocks noGrp="1"/>
          </p:cNvSpPr>
          <p:nvPr>
            <p:ph type="body" idx="1"/>
          </p:nvPr>
        </p:nvSpPr>
        <p:spPr>
          <a:xfrm>
            <a:off x="124972" y="1437624"/>
            <a:ext cx="2421900" cy="31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69" name="Google Shape;269;p30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30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Highlights_Red">
  <p:cSld name="Key Highlights_Red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31" descr="A close up of a sign&#10;&#10;Description generated with very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31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4" name="Google Shape;274;p31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124973" y="479003"/>
            <a:ext cx="24219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cxnSp>
        <p:nvCxnSpPr>
          <p:cNvPr id="276" name="Google Shape;276;p31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7" name="Google Shape;277;p31"/>
          <p:cNvSpPr txBox="1">
            <a:spLocks noGrp="1"/>
          </p:cNvSpPr>
          <p:nvPr>
            <p:ph type="body" idx="1"/>
          </p:nvPr>
        </p:nvSpPr>
        <p:spPr>
          <a:xfrm>
            <a:off x="124972" y="1437624"/>
            <a:ext cx="2421900" cy="31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278" name="Google Shape;278;p3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31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_slide_Gradient_Red">
  <p:cSld name="1_Title_slide_Gradient_Red">
    <p:bg>
      <p:bgPr>
        <a:solidFill>
          <a:schemeClr val="accen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153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7"/>
          <p:cNvSpPr txBox="1">
            <a:spLocks noGrp="1"/>
          </p:cNvSpPr>
          <p:nvPr>
            <p:ph type="ctrTitle"/>
          </p:nvPr>
        </p:nvSpPr>
        <p:spPr>
          <a:xfrm>
            <a:off x="2540441" y="3169386"/>
            <a:ext cx="54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7"/>
          <p:cNvSpPr txBox="1">
            <a:spLocks noGrp="1"/>
          </p:cNvSpPr>
          <p:nvPr>
            <p:ph type="subTitle" idx="1"/>
          </p:nvPr>
        </p:nvSpPr>
        <p:spPr>
          <a:xfrm>
            <a:off x="2555919" y="4123393"/>
            <a:ext cx="5400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7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7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2"/>
          </p:nvPr>
        </p:nvSpPr>
        <p:spPr>
          <a:xfrm>
            <a:off x="2547975" y="4367808"/>
            <a:ext cx="54000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hite">
  <p:cSld name="Title slide whi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8" descr="A close up of a logo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8"/>
          <p:cNvSpPr txBox="1">
            <a:spLocks noGrp="1"/>
          </p:cNvSpPr>
          <p:nvPr>
            <p:ph type="ctrTitle"/>
          </p:nvPr>
        </p:nvSpPr>
        <p:spPr>
          <a:xfrm>
            <a:off x="2540441" y="3169386"/>
            <a:ext cx="54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subTitle" idx="1"/>
          </p:nvPr>
        </p:nvSpPr>
        <p:spPr>
          <a:xfrm>
            <a:off x="2555919" y="4123393"/>
            <a:ext cx="5400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2"/>
          </p:nvPr>
        </p:nvSpPr>
        <p:spPr>
          <a:xfrm>
            <a:off x="2547975" y="4367808"/>
            <a:ext cx="54000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9" descr="A red and white sign&#10;&#10;Description generated with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9"/>
          <p:cNvSpPr txBox="1">
            <a:spLocks noGrp="1"/>
          </p:cNvSpPr>
          <p:nvPr>
            <p:ph type="ctrTitle"/>
          </p:nvPr>
        </p:nvSpPr>
        <p:spPr>
          <a:xfrm>
            <a:off x="2540441" y="3169386"/>
            <a:ext cx="54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subTitle" idx="1"/>
          </p:nvPr>
        </p:nvSpPr>
        <p:spPr>
          <a:xfrm>
            <a:off x="2555919" y="4123393"/>
            <a:ext cx="5400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body" idx="2"/>
          </p:nvPr>
        </p:nvSpPr>
        <p:spPr>
          <a:xfrm>
            <a:off x="2547975" y="4367808"/>
            <a:ext cx="54000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0" descr="A close up of a sign&#10;&#10;Description generated with very high confidence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" y="2611"/>
            <a:ext cx="9139358" cy="5140889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10"/>
          <p:cNvSpPr txBox="1">
            <a:spLocks noGrp="1"/>
          </p:cNvSpPr>
          <p:nvPr>
            <p:ph type="ctrTitle"/>
          </p:nvPr>
        </p:nvSpPr>
        <p:spPr>
          <a:xfrm>
            <a:off x="2540441" y="3169386"/>
            <a:ext cx="54000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81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6" name="Google Shape;46;p10"/>
          <p:cNvSpPr txBox="1">
            <a:spLocks noGrp="1"/>
          </p:cNvSpPr>
          <p:nvPr>
            <p:ph type="subTitle" idx="1"/>
          </p:nvPr>
        </p:nvSpPr>
        <p:spPr>
          <a:xfrm>
            <a:off x="2555919" y="4123393"/>
            <a:ext cx="5400000" cy="1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0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9" name="Google Shape;49;p10"/>
          <p:cNvSpPr txBox="1">
            <a:spLocks noGrp="1"/>
          </p:cNvSpPr>
          <p:nvPr>
            <p:ph type="body" idx="2"/>
          </p:nvPr>
        </p:nvSpPr>
        <p:spPr>
          <a:xfrm>
            <a:off x="2547975" y="4367808"/>
            <a:ext cx="5400000" cy="1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Fira Mono"/>
                <a:ea typeface="Fira Mono"/>
                <a:cs typeface="Fira Mono"/>
                <a:sym typeface="Fira Mono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- 1ln title">
  <p:cSld name="Single column - 1ln 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Google Shape;52;p11"/>
          <p:cNvSpPr txBox="1">
            <a:spLocks noGrp="1"/>
          </p:cNvSpPr>
          <p:nvPr>
            <p:ph type="title"/>
          </p:nvPr>
        </p:nvSpPr>
        <p:spPr>
          <a:xfrm>
            <a:off x="2277666" y="637912"/>
            <a:ext cx="4319700" cy="3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1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5" name="Google Shape;55;p11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" name="Google Shape;56;p11"/>
          <p:cNvCxnSpPr/>
          <p:nvPr/>
        </p:nvCxnSpPr>
        <p:spPr>
          <a:xfrm>
            <a:off x="2546748" y="497876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7" name="Google Shape;57;p11"/>
          <p:cNvSpPr txBox="1">
            <a:spLocks noGrp="1"/>
          </p:cNvSpPr>
          <p:nvPr>
            <p:ph type="body" idx="1"/>
          </p:nvPr>
        </p:nvSpPr>
        <p:spPr>
          <a:xfrm>
            <a:off x="2277666" y="1410622"/>
            <a:ext cx="4319700" cy="26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2"/>
          </p:nvPr>
        </p:nvSpPr>
        <p:spPr>
          <a:xfrm>
            <a:off x="2277666" y="1060544"/>
            <a:ext cx="43197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1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ingle column - 2ln title">
  <p:cSld name="Single column - 2ln titl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2"/>
          <p:cNvSpPr txBox="1">
            <a:spLocks noGrp="1"/>
          </p:cNvSpPr>
          <p:nvPr>
            <p:ph type="title"/>
          </p:nvPr>
        </p:nvSpPr>
        <p:spPr>
          <a:xfrm>
            <a:off x="2276475" y="637911"/>
            <a:ext cx="43209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3" name="Google Shape;63;p12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2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65" name="Google Shape;65;p12"/>
          <p:cNvCxnSpPr/>
          <p:nvPr/>
        </p:nvCxnSpPr>
        <p:spPr>
          <a:xfrm>
            <a:off x="2546748" y="497876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6" name="Google Shape;66;p12"/>
          <p:cNvSpPr txBox="1">
            <a:spLocks noGrp="1"/>
          </p:cNvSpPr>
          <p:nvPr>
            <p:ph type="body" idx="1"/>
          </p:nvPr>
        </p:nvSpPr>
        <p:spPr>
          <a:xfrm>
            <a:off x="2277666" y="2017844"/>
            <a:ext cx="4319700" cy="222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2"/>
          </p:nvPr>
        </p:nvSpPr>
        <p:spPr>
          <a:xfrm>
            <a:off x="2276475" y="1460433"/>
            <a:ext cx="4320900" cy="29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68" name="Google Shape;68;p12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2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 - no bckgd">
  <p:cSld name="Default slide - no bckgd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>
            <a:spLocks noGrp="1"/>
          </p:cNvSpPr>
          <p:nvPr>
            <p:ph type="title"/>
          </p:nvPr>
        </p:nvSpPr>
        <p:spPr>
          <a:xfrm>
            <a:off x="124972" y="479003"/>
            <a:ext cx="8632200" cy="31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36000" rIns="91425" bIns="36000" anchor="t" anchorCtr="0">
            <a:noAutofit/>
          </a:bodyPr>
          <a:lstStyle>
            <a:lvl1pPr marR="0"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cxnSp>
        <p:nvCxnSpPr>
          <p:cNvPr id="74" name="Google Shape;74;p13"/>
          <p:cNvCxnSpPr/>
          <p:nvPr/>
        </p:nvCxnSpPr>
        <p:spPr>
          <a:xfrm>
            <a:off x="404004" y="338968"/>
            <a:ext cx="918000" cy="0"/>
          </a:xfrm>
          <a:prstGeom prst="straightConnector1">
            <a:avLst/>
          </a:prstGeom>
          <a:noFill/>
          <a:ln w="57150" cap="flat" cmpd="sng">
            <a:solidFill>
              <a:srgbClr val="343E47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5" name="Google Shape;75;p13"/>
          <p:cNvSpPr txBox="1">
            <a:spLocks noGrp="1"/>
          </p:cNvSpPr>
          <p:nvPr>
            <p:ph type="body" idx="1"/>
          </p:nvPr>
        </p:nvSpPr>
        <p:spPr>
          <a:xfrm>
            <a:off x="124972" y="942046"/>
            <a:ext cx="8632200" cy="36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76" name="Google Shape;76;p13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954" y="4677966"/>
            <a:ext cx="404624" cy="92692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3"/>
          <p:cNvSpPr txBox="1"/>
          <p:nvPr/>
        </p:nvSpPr>
        <p:spPr>
          <a:xfrm>
            <a:off x="859807" y="4674342"/>
            <a:ext cx="535605" cy="10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700"/>
              <a:buFont typeface="Arial"/>
              <a:buNone/>
            </a:pPr>
            <a:r>
              <a:rPr lang="en-US" sz="700" b="0" i="0" u="none" strike="noStrike" cap="none">
                <a:solidFill>
                  <a:srgbClr val="BFBFBF"/>
                </a:solidFill>
                <a:latin typeface="Arial"/>
                <a:ea typeface="Arial"/>
                <a:cs typeface="Arial"/>
                <a:sym typeface="Arial"/>
              </a:rPr>
              <a:t>pioneers.io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vmlDrawing" Target="../drawings/vmlDrawing1.v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6;p4"/>
          <p:cNvGraphicFramePr/>
          <p:nvPr/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r:id="rId30" imgW="1588" imgH="1588" progId="TCLayout.ActiveDocument.1">
                  <p:embed/>
                </p:oleObj>
              </mc:Choice>
              <mc:Fallback>
                <p:oleObj r:id="rId30" imgW="1588" imgH="1588" progId="TCLayout.ActiveDocument.1">
                  <p:embed/>
                  <p:pic>
                    <p:nvPicPr>
                      <p:cNvPr id="6" name="Google Shape;6;p4"/>
                      <p:cNvPicPr preferRelativeResize="0"/>
                      <p:nvPr/>
                    </p:nvPicPr>
                    <p:blipFill rotWithShape="1">
                      <a:blip r:embed="rId31">
                        <a:alphaModFix/>
                      </a:blip>
                      <a:srcRect/>
                      <a:stretch/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Google Shape;7;p4"/>
          <p:cNvSpPr txBox="1">
            <a:spLocks noGrp="1"/>
          </p:cNvSpPr>
          <p:nvPr>
            <p:ph type="title"/>
          </p:nvPr>
        </p:nvSpPr>
        <p:spPr>
          <a:xfrm>
            <a:off x="126029" y="475061"/>
            <a:ext cx="8631000" cy="3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A4616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FA461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4"/>
          <p:cNvSpPr txBox="1">
            <a:spLocks noGrp="1"/>
          </p:cNvSpPr>
          <p:nvPr>
            <p:ph type="body" idx="1"/>
          </p:nvPr>
        </p:nvSpPr>
        <p:spPr>
          <a:xfrm>
            <a:off x="126030" y="935664"/>
            <a:ext cx="8631000" cy="374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0000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4"/>
          <p:cNvSpPr txBox="1">
            <a:spLocks noGrp="1"/>
          </p:cNvSpPr>
          <p:nvPr>
            <p:ph type="ftr" idx="11"/>
          </p:nvPr>
        </p:nvSpPr>
        <p:spPr>
          <a:xfrm>
            <a:off x="3028950" y="4735279"/>
            <a:ext cx="3086100" cy="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D9093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8D909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4"/>
          <p:cNvSpPr txBox="1">
            <a:spLocks noGrp="1"/>
          </p:cNvSpPr>
          <p:nvPr>
            <p:ph type="sldNum" idx="12"/>
          </p:nvPr>
        </p:nvSpPr>
        <p:spPr>
          <a:xfrm>
            <a:off x="6457950" y="4732302"/>
            <a:ext cx="2057400" cy="18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33F48"/>
              </a:buClr>
              <a:buSzPts val="700"/>
              <a:buFont typeface="Arial"/>
              <a:buNone/>
              <a:defRPr sz="700" b="0" i="0" u="none" strike="noStrike" cap="none">
                <a:solidFill>
                  <a:srgbClr val="333F4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29">
          <p15:clr>
            <a:srgbClr val="F26B43"/>
          </p15:clr>
        </p15:guide>
        <p15:guide id="2" pos="325">
          <p15:clr>
            <a:srgbClr val="F26B43"/>
          </p15:clr>
        </p15:guide>
        <p15:guide id="3" pos="7355">
          <p15:clr>
            <a:srgbClr val="F26B43"/>
          </p15:clr>
        </p15:guide>
        <p15:guide id="4" pos="1912">
          <p15:clr>
            <a:srgbClr val="F26B43"/>
          </p15:clr>
        </p15:guide>
        <p15:guide id="5" pos="2139">
          <p15:clr>
            <a:srgbClr val="F26B43"/>
          </p15:clr>
        </p15:guide>
        <p15:guide id="6" pos="3953">
          <p15:clr>
            <a:srgbClr val="F26B43"/>
          </p15:clr>
        </p15:guide>
        <p15:guide id="7" pos="5768">
          <p15:clr>
            <a:srgbClr val="F26B43"/>
          </p15:clr>
        </p15:guide>
        <p15:guide id="8" pos="5541">
          <p15:clr>
            <a:srgbClr val="F26B43"/>
          </p15:clr>
        </p15:guide>
        <p15:guide id="9" orient="horz" pos="391">
          <p15:clr>
            <a:srgbClr val="F26B43"/>
          </p15:clr>
        </p15:guide>
        <p15:guide id="10" pos="3727">
          <p15:clr>
            <a:srgbClr val="F26B43"/>
          </p15:clr>
        </p15:guide>
        <p15:guide id="11" pos="98">
          <p15:clr>
            <a:srgbClr val="F26B43"/>
          </p15:clr>
        </p15:guide>
        <p15:guide id="12" pos="758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tif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gif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-1" y="-1"/>
            <a:ext cx="914399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"/>
          <p:cNvSpPr/>
          <p:nvPr/>
        </p:nvSpPr>
        <p:spPr>
          <a:xfrm>
            <a:off x="-50003" y="0"/>
            <a:ext cx="9143999" cy="5143500"/>
          </a:xfrm>
          <a:prstGeom prst="rect">
            <a:avLst/>
          </a:prstGeom>
          <a:solidFill>
            <a:srgbClr val="252525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1"/>
          <p:cNvSpPr txBox="1">
            <a:spLocks noGrp="1"/>
          </p:cNvSpPr>
          <p:nvPr>
            <p:ph type="ctrTitle"/>
          </p:nvPr>
        </p:nvSpPr>
        <p:spPr>
          <a:xfrm>
            <a:off x="220845" y="375304"/>
            <a:ext cx="604639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938" lvl="0" indent="-7938" algn="l" rtl="0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br>
              <a:rPr lang="en-US" sz="3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3200" b="1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SPACE4MOBILITY HACKATHON</a:t>
            </a:r>
            <a:endParaRPr sz="2800" dirty="0">
              <a:solidFill>
                <a:schemeClr val="lt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3" name="Google Shape;563;p1"/>
          <p:cNvSpPr/>
          <p:nvPr/>
        </p:nvSpPr>
        <p:spPr>
          <a:xfrm>
            <a:off x="240108" y="287380"/>
            <a:ext cx="279519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 dirty="0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24.11. - 1.12.2020</a:t>
            </a:r>
            <a:endParaRPr sz="2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DC61E42-B9AD-FC4F-9FA3-3E1471366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507" y="1889958"/>
            <a:ext cx="864000" cy="237046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76E8F468-3114-9C48-86BB-BEBB9A83AE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2108" y="3652648"/>
            <a:ext cx="576000" cy="357231"/>
          </a:xfrm>
          <a:prstGeom prst="rect">
            <a:avLst/>
          </a:prstGeom>
        </p:spPr>
      </p:pic>
      <p:pic>
        <p:nvPicPr>
          <p:cNvPr id="13" name="Grafik 12" descr="Ein Bild, das Text enthält.&#10;&#10;Automatisch generierte Beschreibung">
            <a:extLst>
              <a:ext uri="{FF2B5EF4-FFF2-40B4-BE49-F238E27FC236}">
                <a16:creationId xmlns:a16="http://schemas.microsoft.com/office/drawing/2014/main" id="{005657A0-8462-7847-822F-5CA4ABD54B8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7516531" y="2216597"/>
            <a:ext cx="1296000" cy="251794"/>
          </a:xfrm>
          <a:prstGeom prst="rect">
            <a:avLst/>
          </a:prstGeom>
        </p:spPr>
      </p:pic>
      <p:pic>
        <p:nvPicPr>
          <p:cNvPr id="14" name="Picture 10" descr="Viadonau">
            <a:extLst>
              <a:ext uri="{FF2B5EF4-FFF2-40B4-BE49-F238E27FC236}">
                <a16:creationId xmlns:a16="http://schemas.microsoft.com/office/drawing/2014/main" id="{9CF29CE7-D20B-474D-BA16-36E465B39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4878" y="3986335"/>
            <a:ext cx="900000" cy="47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Logo: BMK">
            <a:extLst>
              <a:ext uri="{FF2B5EF4-FFF2-40B4-BE49-F238E27FC236}">
                <a16:creationId xmlns:a16="http://schemas.microsoft.com/office/drawing/2014/main" id="{1701731A-5239-C34B-A147-35962FCFF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598" y="30509"/>
            <a:ext cx="2095210" cy="80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, icon&#10;&#10;Description automatically generated">
            <a:extLst>
              <a:ext uri="{FF2B5EF4-FFF2-40B4-BE49-F238E27FC236}">
                <a16:creationId xmlns:a16="http://schemas.microsoft.com/office/drawing/2014/main" id="{D7225A99-60E5-4B4C-BBEA-DE5F5A19FC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64531" y="3220388"/>
            <a:ext cx="648000" cy="284049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4F65DF0D-5C53-CF49-B41A-C92B86F20F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14520" y="2371856"/>
            <a:ext cx="952353" cy="477097"/>
          </a:xfrm>
          <a:prstGeom prst="rect">
            <a:avLst/>
          </a:prstGeom>
        </p:spPr>
      </p:pic>
      <p:pic>
        <p:nvPicPr>
          <p:cNvPr id="27" name="Picture 26" descr="Text&#10;&#10;Description automatically generated">
            <a:extLst>
              <a:ext uri="{FF2B5EF4-FFF2-40B4-BE49-F238E27FC236}">
                <a16:creationId xmlns:a16="http://schemas.microsoft.com/office/drawing/2014/main" id="{DAEDE595-3691-B14A-9F47-28FDAED9C13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531" y="2767835"/>
            <a:ext cx="1584000" cy="44107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EE71B0F-5348-274A-B41D-68DDE5CC38C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04880" y="4381314"/>
            <a:ext cx="900000" cy="47528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ioneers Main">
  <a:themeElements>
    <a:clrScheme name="Custom 4">
      <a:dk1>
        <a:srgbClr val="333F48"/>
      </a:dk1>
      <a:lt1>
        <a:srgbClr val="FFFFFF"/>
      </a:lt1>
      <a:dk2>
        <a:srgbClr val="191919"/>
      </a:dk2>
      <a:lt2>
        <a:srgbClr val="FFFFFF"/>
      </a:lt2>
      <a:accent1>
        <a:srgbClr val="FA4616"/>
      </a:accent1>
      <a:accent2>
        <a:srgbClr val="00BFB2"/>
      </a:accent2>
      <a:accent3>
        <a:srgbClr val="00A22D"/>
      </a:accent3>
      <a:accent4>
        <a:srgbClr val="BFCEC2"/>
      </a:accent4>
      <a:accent5>
        <a:srgbClr val="FFC600"/>
      </a:accent5>
      <a:accent6>
        <a:srgbClr val="115E6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348046E1D20E498DC000286281D8DC" ma:contentTypeVersion="11" ma:contentTypeDescription="Create a new document." ma:contentTypeScope="" ma:versionID="e7a5dbade56f4e302ac3cbc574c5f317">
  <xsd:schema xmlns:xsd="http://www.w3.org/2001/XMLSchema" xmlns:xs="http://www.w3.org/2001/XMLSchema" xmlns:p="http://schemas.microsoft.com/office/2006/metadata/properties" xmlns:ns2="c8db68b2-52af-476f-b0a6-351b7fc52d82" xmlns:ns3="332694a9-dfed-4aec-99d0-3618a2bf736c" targetNamespace="http://schemas.microsoft.com/office/2006/metadata/properties" ma:root="true" ma:fieldsID="0f3b7b3e401db2216bfda74f6e64d531" ns2:_="" ns3:_="">
    <xsd:import namespace="c8db68b2-52af-476f-b0a6-351b7fc52d82"/>
    <xsd:import namespace="332694a9-dfed-4aec-99d0-3618a2bf736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db68b2-52af-476f-b0a6-351b7fc52d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32694a9-dfed-4aec-99d0-3618a2bf736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62248F-7383-455E-A5CD-F6C525D1CA84}"/>
</file>

<file path=customXml/itemProps2.xml><?xml version="1.0" encoding="utf-8"?>
<ds:datastoreItem xmlns:ds="http://schemas.openxmlformats.org/officeDocument/2006/customXml" ds:itemID="{BF20DA88-CF9D-4183-A5B2-2801C223A22F}"/>
</file>

<file path=customXml/itemProps3.xml><?xml version="1.0" encoding="utf-8"?>
<ds:datastoreItem xmlns:ds="http://schemas.openxmlformats.org/officeDocument/2006/customXml" ds:itemID="{1D83ACD7-AA2F-435F-87E9-D371AC8F3E54}"/>
</file>

<file path=docProps/app.xml><?xml version="1.0" encoding="utf-8"?>
<Properties xmlns="http://schemas.openxmlformats.org/officeDocument/2006/extended-properties" xmlns:vt="http://schemas.openxmlformats.org/officeDocument/2006/docPropsVTypes">
  <TotalTime>7806</TotalTime>
  <Words>8</Words>
  <Application>Microsoft Macintosh PowerPoint</Application>
  <PresentationFormat>On-screen Show (16:9)</PresentationFormat>
  <Paragraphs>3</Paragraphs>
  <Slides>1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Fira Mono</vt:lpstr>
      <vt:lpstr>Helvetica Neue</vt:lpstr>
      <vt:lpstr>Pioneers Main</vt:lpstr>
      <vt:lpstr>TCLayout.ActiveDocument.1</vt:lpstr>
      <vt:lpstr> SPACE4MOBILITY HACKATHON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DACH INNOVATION  LANDSCAPE STUDY</dc:title>
  <cp:lastModifiedBy>paulina@startuplive.org</cp:lastModifiedBy>
  <cp:revision>25</cp:revision>
  <dcterms:modified xsi:type="dcterms:W3CDTF">2020-11-18T09:35:30Z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0x010100C8348046E1D20E498DC000286281D8DC</vt:lpwstr>
  </property>
</Properties>
</file>